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8B9EBBA-996F-894A-B54A-D6246ED52CEA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2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6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FA1846-DA80-1C48-A609-854EA85C59AD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1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5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4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3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171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8C79C5D-2A6F-F04D-97DA-BEF2467B64E4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774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4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H:\Taller%20-%20Ejercicio%20de%20Lectura%20en%20el%20Sal&#243;n%20de%20Clases\DE%20QUE%20SIRVE%20EL%20PROFESOR%20-%20UMBERTO%20ECO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file:///H:\Taller%20-%20Ejercicio%20de%20Lectura%20en%20el%20Sal&#243;n%20de%20Clases\R&#250;brica%20-%20An&#225;lisis%20de%20art&#237;culo%20o%20lectura.docx" TargetMode="External"/><Relationship Id="rId4" Type="http://schemas.openxmlformats.org/officeDocument/2006/relationships/hyperlink" Target="file:///H:\Taller%20-%20Ejercicio%20de%20Lectura%20en%20el%20Sal&#243;n%20de%20Clases\Hoja%20de%20reflexi&#243;n%20(2)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fesoresaldia.weebly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386608"/>
          </a:xfrm>
        </p:spPr>
        <p:txBody>
          <a:bodyPr/>
          <a:lstStyle/>
          <a:p>
            <a:r>
              <a:rPr lang="en-US" sz="6600" dirty="0" err="1" smtClean="0"/>
              <a:t>Lectura</a:t>
            </a:r>
            <a:r>
              <a:rPr lang="en-US" sz="6600" dirty="0" smtClean="0"/>
              <a:t> en la</a:t>
            </a:r>
            <a:br>
              <a:rPr lang="en-US" sz="6600" dirty="0" smtClean="0"/>
            </a:br>
            <a:r>
              <a:rPr lang="en-US" sz="6600" dirty="0" err="1" smtClean="0"/>
              <a:t>sala</a:t>
            </a:r>
            <a:r>
              <a:rPr lang="en-US" sz="6600" dirty="0" smtClean="0"/>
              <a:t> de </a:t>
            </a:r>
            <a:r>
              <a:rPr lang="en-US" sz="6600" dirty="0" err="1" smtClean="0"/>
              <a:t>clases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3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Universidad Metropolitana</a:t>
            </a:r>
          </a:p>
          <a:p>
            <a:r>
              <a:rPr lang="en-US" dirty="0" smtClean="0"/>
              <a:t>Centro Universitario de Aguadilla</a:t>
            </a:r>
          </a:p>
          <a:p>
            <a:r>
              <a:rPr lang="en-US" dirty="0" smtClean="0"/>
              <a:t>Oficina de Avalúo del Aprendizaje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95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Motivar</a:t>
            </a:r>
            <a:r>
              <a:rPr lang="en-US" sz="2800" dirty="0" smtClean="0"/>
              <a:t> a los </a:t>
            </a:r>
            <a:r>
              <a:rPr lang="en-US" sz="2800" dirty="0" err="1" smtClean="0"/>
              <a:t>miembros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facultad</a:t>
            </a:r>
            <a:r>
              <a:rPr lang="en-US" sz="2800" dirty="0" smtClean="0"/>
              <a:t> al </a:t>
            </a:r>
            <a:r>
              <a:rPr lang="en-US" sz="2800" dirty="0" err="1" smtClean="0"/>
              <a:t>uso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lectura</a:t>
            </a:r>
            <a:r>
              <a:rPr lang="en-US" sz="2800" dirty="0" smtClean="0"/>
              <a:t> en la </a:t>
            </a:r>
            <a:r>
              <a:rPr lang="en-US" sz="2800" dirty="0" err="1" smtClean="0"/>
              <a:t>sala</a:t>
            </a:r>
            <a:r>
              <a:rPr lang="en-US" sz="2800" dirty="0" smtClean="0"/>
              <a:t> de </a:t>
            </a:r>
            <a:r>
              <a:rPr lang="en-US" sz="2800" dirty="0" err="1" smtClean="0"/>
              <a:t>clases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ejercicio</a:t>
            </a:r>
            <a:r>
              <a:rPr lang="en-US" sz="2800" dirty="0" smtClean="0"/>
              <a:t> de Avalúo del </a:t>
            </a:r>
            <a:r>
              <a:rPr lang="en-US" sz="2800" dirty="0" err="1" smtClean="0"/>
              <a:t>aprendizaje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Promover</a:t>
            </a:r>
            <a:r>
              <a:rPr lang="en-US" sz="2800" dirty="0" smtClean="0"/>
              <a:t> el </a:t>
            </a:r>
            <a:r>
              <a:rPr lang="en-US" sz="2800" dirty="0" err="1" smtClean="0"/>
              <a:t>mejoramiento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resultados</a:t>
            </a:r>
            <a:r>
              <a:rPr lang="en-US" sz="2800" dirty="0" smtClean="0"/>
              <a:t> de </a:t>
            </a:r>
            <a:r>
              <a:rPr lang="en-US" sz="2800" dirty="0" err="1" smtClean="0"/>
              <a:t>Avalúo</a:t>
            </a:r>
            <a:r>
              <a:rPr lang="en-US" sz="2800" dirty="0" smtClean="0"/>
              <a:t> del </a:t>
            </a:r>
            <a:r>
              <a:rPr lang="en-US" sz="2800" dirty="0" err="1" smtClean="0"/>
              <a:t>Aprendizaje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criterio</a:t>
            </a:r>
            <a:r>
              <a:rPr lang="en-US" sz="2800" dirty="0" smtClean="0"/>
              <a:t> de </a:t>
            </a:r>
            <a:r>
              <a:rPr lang="en-US" sz="2800" dirty="0" err="1"/>
              <a:t>r</a:t>
            </a:r>
            <a:r>
              <a:rPr lang="en-US" sz="2800" dirty="0" err="1" smtClean="0"/>
              <a:t>edacción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41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¿En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 el </a:t>
            </a:r>
            <a:r>
              <a:rPr lang="en-US" dirty="0" err="1" smtClean="0"/>
              <a:t>ejercicio</a:t>
            </a:r>
            <a:r>
              <a:rPr lang="en-US" dirty="0" smtClean="0"/>
              <a:t> de </a:t>
            </a:r>
            <a:r>
              <a:rPr lang="en-US" dirty="0" err="1" smtClean="0"/>
              <a:t>lectura</a:t>
            </a:r>
            <a:r>
              <a:rPr lang="en-US" dirty="0" smtClean="0"/>
              <a:t> en el </a:t>
            </a:r>
            <a:r>
              <a:rPr lang="en-US" dirty="0" err="1" smtClean="0"/>
              <a:t>sal</a:t>
            </a:r>
            <a:r>
              <a:rPr lang="en-US" dirty="0" err="1"/>
              <a:t>ó</a:t>
            </a:r>
            <a:r>
              <a:rPr lang="en-US" dirty="0" err="1" smtClean="0"/>
              <a:t>n</a:t>
            </a:r>
            <a:r>
              <a:rPr lang="en-US" dirty="0" smtClean="0"/>
              <a:t> de </a:t>
            </a:r>
            <a:r>
              <a:rPr lang="en-US" dirty="0" err="1" smtClean="0"/>
              <a:t>clases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91870"/>
            <a:ext cx="10058400" cy="384316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err="1" smtClean="0"/>
              <a:t>Explique</a:t>
            </a:r>
            <a:r>
              <a:rPr lang="en-US" sz="2800" dirty="0" smtClean="0"/>
              <a:t> a los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el </a:t>
            </a:r>
            <a:r>
              <a:rPr lang="en-US" sz="2800" dirty="0" err="1" smtClean="0"/>
              <a:t>ejercicio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parte del </a:t>
            </a:r>
            <a:r>
              <a:rPr lang="en-US" sz="2800" dirty="0" err="1" smtClean="0"/>
              <a:t>proceso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avalúo</a:t>
            </a:r>
            <a:r>
              <a:rPr lang="en-US" sz="2800" dirty="0"/>
              <a:t> </a:t>
            </a:r>
            <a:r>
              <a:rPr lang="en-US" sz="2800" dirty="0" smtClean="0"/>
              <a:t>de la </a:t>
            </a:r>
            <a:r>
              <a:rPr lang="en-US" sz="2800" dirty="0" err="1" smtClean="0"/>
              <a:t>Institución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err="1" smtClean="0"/>
              <a:t>Explique</a:t>
            </a:r>
            <a:r>
              <a:rPr lang="en-US" sz="2800" dirty="0" smtClean="0"/>
              <a:t> los </a:t>
            </a:r>
            <a:r>
              <a:rPr lang="en-US" sz="2800" dirty="0" err="1" smtClean="0"/>
              <a:t>términos</a:t>
            </a:r>
            <a:r>
              <a:rPr lang="en-US" sz="2800" dirty="0" smtClean="0"/>
              <a:t> de </a:t>
            </a:r>
            <a:r>
              <a:rPr lang="en-US" sz="2800" dirty="0" err="1" smtClean="0"/>
              <a:t>evaluación</a:t>
            </a:r>
            <a:r>
              <a:rPr lang="en-US" sz="2800" dirty="0" smtClean="0"/>
              <a:t> (</a:t>
            </a:r>
            <a:r>
              <a:rPr lang="en-US" sz="2800" dirty="0" err="1" smtClean="0"/>
              <a:t>rúbrica</a:t>
            </a:r>
            <a:r>
              <a:rPr lang="en-US" sz="2800" dirty="0" smtClean="0"/>
              <a:t>).</a:t>
            </a:r>
          </a:p>
          <a:p>
            <a:pPr marL="457200" indent="-457200"/>
            <a:r>
              <a:rPr lang="en-US" sz="2800" dirty="0" err="1" smtClean="0"/>
              <a:t>Ofrecer</a:t>
            </a:r>
            <a:r>
              <a:rPr lang="en-US" sz="2800" dirty="0" smtClean="0"/>
              <a:t> a los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lectura</a:t>
            </a:r>
            <a:r>
              <a:rPr lang="en-US" sz="2800" dirty="0" smtClean="0"/>
              <a:t> </a:t>
            </a:r>
            <a:r>
              <a:rPr lang="en-US" sz="2800" dirty="0" err="1" smtClean="0"/>
              <a:t>breve</a:t>
            </a:r>
            <a:r>
              <a:rPr lang="en-US" sz="2800" dirty="0" smtClean="0"/>
              <a:t>, </a:t>
            </a:r>
            <a:r>
              <a:rPr lang="en-US" sz="2800" dirty="0" err="1" smtClean="0"/>
              <a:t>ligera</a:t>
            </a:r>
            <a:r>
              <a:rPr lang="en-US" sz="2800" dirty="0" smtClean="0"/>
              <a:t> </a:t>
            </a:r>
            <a:r>
              <a:rPr lang="en-US" sz="2800" dirty="0" err="1" smtClean="0"/>
              <a:t>relacionada</a:t>
            </a:r>
            <a:r>
              <a:rPr lang="en-US" sz="2800" dirty="0" smtClean="0"/>
              <a:t> con los </a:t>
            </a:r>
            <a:r>
              <a:rPr lang="en-US" sz="2800" dirty="0" err="1" smtClean="0"/>
              <a:t>temas</a:t>
            </a:r>
            <a:r>
              <a:rPr lang="en-US" sz="2800" dirty="0" smtClean="0"/>
              <a:t> del </a:t>
            </a:r>
            <a:r>
              <a:rPr lang="en-US" sz="2800" dirty="0" err="1" smtClean="0"/>
              <a:t>curso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ofrecemos</a:t>
            </a:r>
            <a:r>
              <a:rPr lang="en-US" sz="2800" dirty="0" smtClean="0"/>
              <a:t>. (La extension de la </a:t>
            </a:r>
            <a:r>
              <a:rPr lang="en-US" sz="2800" dirty="0" err="1" smtClean="0"/>
              <a:t>lectura</a:t>
            </a:r>
            <a:r>
              <a:rPr lang="en-US" sz="2800" dirty="0" smtClean="0"/>
              <a:t>, </a:t>
            </a:r>
            <a:r>
              <a:rPr lang="en-US" sz="2800" dirty="0" err="1" smtClean="0"/>
              <a:t>ya</a:t>
            </a:r>
            <a:r>
              <a:rPr lang="en-US" sz="2800" dirty="0" smtClean="0"/>
              <a:t> sea un </a:t>
            </a:r>
            <a:r>
              <a:rPr lang="en-US" sz="2800" dirty="0" err="1" smtClean="0"/>
              <a:t>artículo</a:t>
            </a:r>
            <a:r>
              <a:rPr lang="en-US" sz="2800" dirty="0" smtClean="0"/>
              <a:t> </a:t>
            </a:r>
            <a:r>
              <a:rPr lang="en-US" sz="2800" dirty="0" err="1" smtClean="0"/>
              <a:t>especializado</a:t>
            </a:r>
            <a:r>
              <a:rPr lang="en-US" sz="2800" dirty="0" smtClean="0"/>
              <a:t> o </a:t>
            </a:r>
            <a:r>
              <a:rPr lang="en-US" sz="2800" dirty="0" err="1" smtClean="0"/>
              <a:t>noticia</a:t>
            </a:r>
            <a:r>
              <a:rPr lang="en-US" sz="2800" dirty="0" smtClean="0"/>
              <a:t> </a:t>
            </a:r>
            <a:r>
              <a:rPr lang="en-US" sz="2800" dirty="0" err="1" smtClean="0"/>
              <a:t>corta</a:t>
            </a:r>
            <a:r>
              <a:rPr lang="en-US" sz="2800" dirty="0" smtClean="0"/>
              <a:t>, la </a:t>
            </a:r>
            <a:r>
              <a:rPr lang="en-US" sz="2800" dirty="0" err="1" smtClean="0"/>
              <a:t>establece</a:t>
            </a:r>
            <a:r>
              <a:rPr lang="en-US" sz="2800" dirty="0" smtClean="0"/>
              <a:t> el </a:t>
            </a:r>
            <a:r>
              <a:rPr lang="en-US" sz="2800" dirty="0" err="1" smtClean="0"/>
              <a:t>profesor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6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800" dirty="0" err="1"/>
              <a:t>Luego</a:t>
            </a:r>
            <a:r>
              <a:rPr lang="en-US" sz="2800" dirty="0"/>
              <a:t> de </a:t>
            </a:r>
            <a:r>
              <a:rPr lang="en-US" sz="2800" dirty="0" err="1"/>
              <a:t>realizada</a:t>
            </a:r>
            <a:r>
              <a:rPr lang="en-US" sz="2800" dirty="0"/>
              <a:t> la </a:t>
            </a:r>
            <a:r>
              <a:rPr lang="en-US" sz="2800" dirty="0" err="1"/>
              <a:t>lectura</a:t>
            </a:r>
            <a:r>
              <a:rPr lang="en-US" sz="2800" dirty="0"/>
              <a:t>, </a:t>
            </a:r>
            <a:r>
              <a:rPr lang="en-US" sz="2800" dirty="0" err="1"/>
              <a:t>premita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los </a:t>
            </a:r>
            <a:r>
              <a:rPr lang="en-US" sz="2800" dirty="0" err="1"/>
              <a:t>estudiantes</a:t>
            </a:r>
            <a:r>
              <a:rPr lang="en-US" sz="2800" dirty="0"/>
              <a:t> se </a:t>
            </a:r>
            <a:r>
              <a:rPr lang="en-US" sz="2800" dirty="0" err="1"/>
              <a:t>expresen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escrito</a:t>
            </a:r>
            <a:r>
              <a:rPr lang="en-US" sz="2800" dirty="0"/>
              <a:t> al </a:t>
            </a:r>
            <a:r>
              <a:rPr lang="en-US" sz="2800" dirty="0" err="1"/>
              <a:t>respecto</a:t>
            </a:r>
            <a:r>
              <a:rPr lang="en-US" sz="2800" dirty="0"/>
              <a:t>.</a:t>
            </a:r>
          </a:p>
          <a:p>
            <a:pPr marL="457200" indent="-457200"/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utilizar</a:t>
            </a:r>
            <a:r>
              <a:rPr lang="en-US" sz="2800" dirty="0"/>
              <a:t> el </a:t>
            </a:r>
            <a:r>
              <a:rPr lang="en-US" sz="2800" dirty="0" err="1"/>
              <a:t>periodo</a:t>
            </a:r>
            <a:r>
              <a:rPr lang="en-US" sz="2800" dirty="0"/>
              <a:t> de </a:t>
            </a:r>
            <a:r>
              <a:rPr lang="en-US" sz="2800" dirty="0" err="1"/>
              <a:t>clases</a:t>
            </a:r>
            <a:r>
              <a:rPr lang="en-US" sz="2800" dirty="0"/>
              <a:t> para </a:t>
            </a:r>
            <a:r>
              <a:rPr lang="en-US" sz="2800" dirty="0" err="1"/>
              <a:t>realizar</a:t>
            </a:r>
            <a:r>
              <a:rPr lang="en-US" sz="2800" dirty="0"/>
              <a:t> el </a:t>
            </a:r>
            <a:r>
              <a:rPr lang="en-US" sz="2800" dirty="0" err="1"/>
              <a:t>ejercicio</a:t>
            </a:r>
            <a:r>
              <a:rPr lang="en-US" sz="2800" dirty="0"/>
              <a:t> o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ofrecerlo</a:t>
            </a:r>
            <a:r>
              <a:rPr lang="en-US" sz="2800" dirty="0"/>
              <a:t> de </a:t>
            </a:r>
            <a:r>
              <a:rPr lang="en-US" sz="2800" dirty="0" err="1"/>
              <a:t>asignación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err="1" smtClean="0"/>
              <a:t>Corrija</a:t>
            </a:r>
            <a:r>
              <a:rPr lang="en-US" sz="2800" dirty="0" smtClean="0"/>
              <a:t> el </a:t>
            </a:r>
            <a:r>
              <a:rPr lang="en-US" sz="2800" dirty="0" err="1" smtClean="0"/>
              <a:t>ejercicio</a:t>
            </a:r>
            <a:r>
              <a:rPr lang="en-US" sz="2800" dirty="0" smtClean="0"/>
              <a:t> con la </a:t>
            </a:r>
            <a:r>
              <a:rPr lang="en-US" sz="2800" dirty="0" err="1" smtClean="0"/>
              <a:t>ayuda</a:t>
            </a:r>
            <a:r>
              <a:rPr lang="en-US" sz="2800" dirty="0" smtClean="0"/>
              <a:t> de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rúbrica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0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Ventajas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82588"/>
            <a:ext cx="10058400" cy="4152452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err="1" smtClean="0"/>
              <a:t>Uniformidad</a:t>
            </a:r>
            <a:r>
              <a:rPr lang="en-US" sz="2800" dirty="0" smtClean="0"/>
              <a:t> en el </a:t>
            </a:r>
            <a:r>
              <a:rPr lang="en-US" sz="2800" dirty="0" err="1" smtClean="0"/>
              <a:t>ejercicio</a:t>
            </a:r>
            <a:r>
              <a:rPr lang="en-US" sz="2800" dirty="0" smtClean="0"/>
              <a:t>. </a:t>
            </a:r>
            <a:r>
              <a:rPr lang="en-US" sz="2800" dirty="0" err="1" smtClean="0"/>
              <a:t>Todos</a:t>
            </a:r>
            <a:r>
              <a:rPr lang="en-US" sz="2800" dirty="0" smtClean="0"/>
              <a:t> los </a:t>
            </a:r>
            <a:r>
              <a:rPr lang="en-US" sz="2800" dirty="0" err="1" smtClean="0"/>
              <a:t>cursos</a:t>
            </a:r>
            <a:r>
              <a:rPr lang="en-US" sz="2800" dirty="0" smtClean="0"/>
              <a:t> </a:t>
            </a:r>
            <a:r>
              <a:rPr lang="en-US" sz="2800" dirty="0" err="1" smtClean="0"/>
              <a:t>utilizando</a:t>
            </a:r>
            <a:r>
              <a:rPr lang="en-US" sz="2800" dirty="0" smtClean="0"/>
              <a:t> la </a:t>
            </a:r>
            <a:r>
              <a:rPr lang="en-US" sz="2800" dirty="0" err="1" smtClean="0"/>
              <a:t>misma</a:t>
            </a:r>
            <a:r>
              <a:rPr lang="en-US" sz="2800" dirty="0" smtClean="0"/>
              <a:t> </a:t>
            </a:r>
            <a:r>
              <a:rPr lang="en-US" sz="2800" dirty="0" err="1" smtClean="0"/>
              <a:t>técnica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err="1" smtClean="0"/>
              <a:t>Detectar</a:t>
            </a:r>
            <a:r>
              <a:rPr lang="en-US" sz="2800" dirty="0" smtClean="0"/>
              <a:t> </a:t>
            </a:r>
            <a:r>
              <a:rPr lang="en-US" sz="2800" dirty="0" err="1" smtClean="0"/>
              <a:t>deficiencias</a:t>
            </a:r>
            <a:r>
              <a:rPr lang="en-US" sz="2800" dirty="0" smtClean="0"/>
              <a:t> en los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podamos</a:t>
            </a:r>
            <a:r>
              <a:rPr lang="en-US" sz="2800" dirty="0" smtClean="0"/>
              <a:t> </a:t>
            </a:r>
            <a:r>
              <a:rPr lang="en-US" sz="2800" dirty="0" err="1" smtClean="0"/>
              <a:t>ayudar</a:t>
            </a:r>
            <a:r>
              <a:rPr lang="en-US" sz="2800" dirty="0" smtClean="0"/>
              <a:t> a </a:t>
            </a:r>
            <a:r>
              <a:rPr lang="en-US" sz="2800" dirty="0" err="1" smtClean="0"/>
              <a:t>manejar</a:t>
            </a:r>
            <a:r>
              <a:rPr lang="en-US" sz="2800" dirty="0" smtClean="0"/>
              <a:t>. </a:t>
            </a:r>
          </a:p>
          <a:p>
            <a:pPr marL="457200" indent="-457200"/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formar</a:t>
            </a:r>
            <a:r>
              <a:rPr lang="en-US" sz="2800" dirty="0" smtClean="0"/>
              <a:t> parte de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notas</a:t>
            </a:r>
            <a:r>
              <a:rPr lang="en-US" sz="2800" dirty="0" smtClean="0"/>
              <a:t> </a:t>
            </a:r>
            <a:r>
              <a:rPr lang="en-US" sz="2800" dirty="0" err="1" smtClean="0"/>
              <a:t>acumuladas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los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 en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curso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Action Button: Document 3">
            <a:hlinkClick r:id="rId3" action="ppaction://hlinkfile" highlightClick="1"/>
          </p:cNvPr>
          <p:cNvSpPr/>
          <p:nvPr/>
        </p:nvSpPr>
        <p:spPr>
          <a:xfrm>
            <a:off x="1761565" y="5351927"/>
            <a:ext cx="1042416" cy="1042416"/>
          </a:xfrm>
          <a:prstGeom prst="actionButton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Lectura</a:t>
            </a:r>
            <a:endParaRPr lang="en-US" b="1" dirty="0"/>
          </a:p>
        </p:txBody>
      </p:sp>
      <p:sp>
        <p:nvSpPr>
          <p:cNvPr id="5" name="Action Button: Document 4">
            <a:hlinkClick r:id="rId4" action="ppaction://hlinkfile" highlightClick="1"/>
          </p:cNvPr>
          <p:cNvSpPr/>
          <p:nvPr/>
        </p:nvSpPr>
        <p:spPr>
          <a:xfrm>
            <a:off x="3240740" y="5351927"/>
            <a:ext cx="1210235" cy="1042416"/>
          </a:xfrm>
          <a:prstGeom prst="actionButtonDocument">
            <a:avLst/>
          </a:prstGeom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convex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Hoja</a:t>
            </a:r>
            <a:r>
              <a:rPr lang="en-US" b="1" dirty="0" smtClean="0"/>
              <a:t> de </a:t>
            </a:r>
            <a:r>
              <a:rPr lang="en-US" b="1" dirty="0" err="1" smtClean="0"/>
              <a:t>Reflexión</a:t>
            </a:r>
            <a:endParaRPr lang="en-US" b="1" dirty="0"/>
          </a:p>
        </p:txBody>
      </p:sp>
      <p:sp>
        <p:nvSpPr>
          <p:cNvPr id="6" name="Action Button: Document 5">
            <a:hlinkClick r:id="rId5" action="ppaction://hlinkfile" highlightClick="1"/>
          </p:cNvPr>
          <p:cNvSpPr/>
          <p:nvPr/>
        </p:nvSpPr>
        <p:spPr>
          <a:xfrm>
            <a:off x="4887734" y="5348697"/>
            <a:ext cx="1042416" cy="1042416"/>
          </a:xfrm>
          <a:prstGeom prst="actionButtonDocumen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Rúbrica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86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7303" y="4860633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http://profesoresaldia.weebly.com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107" y="642594"/>
            <a:ext cx="809625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15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Custom 6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FF1919"/>
      </a:accent1>
      <a:accent2>
        <a:srgbClr val="900000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41</TotalTime>
  <Words>227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Lectura en la sala de clases</vt:lpstr>
      <vt:lpstr>Objetivos</vt:lpstr>
      <vt:lpstr>¿En qué consiste el ejercicio de lectura en el salón de clases?</vt:lpstr>
      <vt:lpstr>PowerPoint Presentation</vt:lpstr>
      <vt:lpstr>Ventajas</vt:lpstr>
      <vt:lpstr>Disponible en: http://profesoresaldia.weebly.com/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en la sala de clases</dc:title>
  <dc:creator>Elsie J Soriano Ruiz</dc:creator>
  <cp:lastModifiedBy>Elsie J Soriano Ruiz</cp:lastModifiedBy>
  <cp:revision>7</cp:revision>
  <dcterms:created xsi:type="dcterms:W3CDTF">2016-02-11T22:33:09Z</dcterms:created>
  <dcterms:modified xsi:type="dcterms:W3CDTF">2016-02-17T20:16:47Z</dcterms:modified>
</cp:coreProperties>
</file>