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7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4" r:id="rId17"/>
    <p:sldId id="273" r:id="rId18"/>
    <p:sldId id="258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198"/>
    <a:srgbClr val="422C16"/>
    <a:srgbClr val="0C788E"/>
    <a:srgbClr val="000099"/>
    <a:srgbClr val="1C1C1C"/>
    <a:srgbClr val="660066"/>
    <a:srgbClr val="000058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67" d="100"/>
          <a:sy n="67" d="100"/>
        </p:scale>
        <p:origin x="115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EA765-BAEF-4CC0-96D0-D3FA672A467F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56D1C-F364-4C9A-B7CA-AA6455F9D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4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56D1C-F364-4C9A-B7CA-AA6455F9DB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0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5ECD3-8151-4447-87A9-AA022A29571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673214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F239F-E2ED-4C18-8E04-E20FD00673A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0252243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2D4D6-C387-4DFA-A243-0A65828F337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5468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B7304-2F0A-4260-B9CC-87888E54491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4933442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F33DB-CD2D-43E5-BEF9-364060E633D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696607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35BA4-7BA0-437F-84D8-56B50D5738D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244271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787FA-4D01-44A4-A4CC-77E5E28BC9E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248686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C4629-B091-40A6-967D-988A8904ACC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7427072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351F-9745-452F-A11B-E419D89279F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3375266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F2204-C82C-47F8-BD42-2B99F673760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8217106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1011F-8771-4D55-907B-1529A9EA057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2261587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E4332B-08E1-45ED-A0F8-D1068761F0CE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accent6">
              <a:lumMod val="50000"/>
            </a:schemeClr>
          </a:solidFill>
          <a:latin typeface="Segoe Print" panose="02000600000000000000" pitchFamily="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Ejercicio%20-%20Prezi.doc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profesoresaldia.weebly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ed.ilce.edu.mx/sitios/old_proyectos_colaborativos/mexico/Manual%20de%20Prezi.pdf" TargetMode="External"/><Relationship Id="rId2" Type="http://schemas.openxmlformats.org/officeDocument/2006/relationships/hyperlink" Target="http://serveis.uab.cat/esid/sites/serveis.uab.cat.esid/files/Manual%20PREZI%20(FINAL%202)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rezi.com/rqiwwm154z8q/que-es-para-que-sirve-y-como-se-utiliza-prezi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prezi.com/prezi-for-educatio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95288" y="548680"/>
            <a:ext cx="8569200" cy="2736304"/>
          </a:xfrm>
          <a:noFill/>
          <a:ln/>
        </p:spPr>
        <p:txBody>
          <a:bodyPr anchor="ctr"/>
          <a:lstStyle/>
          <a:p>
            <a:r>
              <a:rPr lang="es-UY" sz="540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Creación de presentaciones</a:t>
            </a:r>
            <a:br>
              <a:rPr lang="es-UY" sz="540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</a:br>
            <a:r>
              <a:rPr lang="es-UY" sz="540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con </a:t>
            </a:r>
            <a:r>
              <a:rPr lang="es-UY" sz="5400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Prezi</a:t>
            </a:r>
            <a:endParaRPr lang="es-ES" sz="540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4860032" y="5589240"/>
            <a:ext cx="3960812" cy="76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UY" sz="2800" dirty="0" smtClean="0">
                <a:solidFill>
                  <a:srgbClr val="025198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Oficina de Avalúo del Aprendizaje</a:t>
            </a:r>
          </a:p>
          <a:p>
            <a:r>
              <a:rPr lang="es-UY" sz="2400" dirty="0" smtClean="0">
                <a:solidFill>
                  <a:srgbClr val="025198"/>
                </a:solidFill>
                <a:latin typeface="Pristina" panose="03060402040406080204" pitchFamily="66" charset="0"/>
              </a:rPr>
              <a:t>Profa. Elsie J. Soriano Ruiz</a:t>
            </a:r>
            <a:endParaRPr lang="es-ES" sz="2400" dirty="0">
              <a:solidFill>
                <a:srgbClr val="025198"/>
              </a:solidFill>
              <a:latin typeface="Pristina" panose="0306040204040608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41687"/>
            <a:ext cx="2592288" cy="1347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Herramientas</a:t>
            </a:r>
            <a:r>
              <a:rPr lang="en-US" b="1" dirty="0" smtClean="0"/>
              <a:t> de </a:t>
            </a:r>
            <a:r>
              <a:rPr lang="en-US" b="1" dirty="0" err="1" smtClean="0"/>
              <a:t>trabajo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58142"/>
            <a:ext cx="8271740" cy="4650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2204864"/>
            <a:ext cx="1444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Portada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115616" y="2670813"/>
            <a:ext cx="576064" cy="4701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15271" y="5174218"/>
            <a:ext cx="2642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Escribir</a:t>
            </a:r>
            <a:r>
              <a:rPr lang="en-US" sz="2800" dirty="0" smtClean="0"/>
              <a:t> el </a:t>
            </a:r>
            <a:r>
              <a:rPr lang="en-US" sz="2800" dirty="0" err="1" smtClean="0"/>
              <a:t>título</a:t>
            </a:r>
            <a:endParaRPr lang="en-US" sz="2800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4457341" y="5174218"/>
            <a:ext cx="1358071" cy="2616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115616" y="3664188"/>
            <a:ext cx="1728192" cy="9889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64246" y="2769354"/>
            <a:ext cx="3643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Cada</a:t>
            </a:r>
            <a:r>
              <a:rPr lang="en-US" sz="2400" dirty="0" smtClean="0"/>
              <a:t> “slide”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una</a:t>
            </a:r>
            <a:r>
              <a:rPr lang="en-US" sz="2400" dirty="0" smtClean="0"/>
              <a:t> parte</a:t>
            </a:r>
          </a:p>
          <a:p>
            <a:r>
              <a:rPr lang="en-US" sz="2400" dirty="0" smtClean="0"/>
              <a:t>de la </a:t>
            </a:r>
            <a:r>
              <a:rPr lang="en-US" sz="2400" dirty="0" err="1" smtClean="0"/>
              <a:t>presentación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>
          <a:xfrm flipH="1">
            <a:off x="1101899" y="3184853"/>
            <a:ext cx="562347" cy="3590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9677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1"/>
            <a:ext cx="8449022" cy="72008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Podemos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añadir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 “slides”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628800"/>
            <a:ext cx="8196911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H="1">
            <a:off x="1187624" y="1124744"/>
            <a:ext cx="1440160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403649" y="1628800"/>
            <a:ext cx="2376263" cy="1440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347864" y="1088740"/>
            <a:ext cx="626469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Cambiar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 de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figuras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406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</a:t>
            </a:r>
            <a:r>
              <a:rPr lang="en-US" sz="3200" b="1" dirty="0" smtClean="0"/>
              <a:t>ara </a:t>
            </a:r>
            <a:r>
              <a:rPr lang="en-US" sz="3200" b="1" dirty="0" err="1" smtClean="0"/>
              <a:t>añadir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información</a:t>
            </a:r>
            <a:r>
              <a:rPr lang="en-US" sz="3200" b="1" dirty="0"/>
              <a:t> </a:t>
            </a:r>
            <a:r>
              <a:rPr lang="en-US" sz="3200" b="1" dirty="0" err="1" smtClean="0"/>
              <a:t>seleccionamos</a:t>
            </a:r>
            <a:r>
              <a:rPr lang="en-US" sz="3200" b="1" dirty="0" smtClean="0"/>
              <a:t> los “slides” en el </a:t>
            </a:r>
            <a:r>
              <a:rPr lang="en-US" sz="3200" b="1" dirty="0" err="1" smtClean="0"/>
              <a:t>orden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aparecen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57" y="1710566"/>
            <a:ext cx="8186614" cy="4602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H="1">
            <a:off x="1187624" y="1413074"/>
            <a:ext cx="1224136" cy="21567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87624" y="3645024"/>
            <a:ext cx="2880320" cy="351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9443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Al </a:t>
            </a:r>
            <a:r>
              <a:rPr lang="en-US" sz="3200" b="1" dirty="0" err="1" smtClean="0"/>
              <a:t>tocar</a:t>
            </a:r>
            <a:r>
              <a:rPr lang="en-US" sz="3200" b="1" dirty="0" smtClean="0"/>
              <a:t> el campo de </a:t>
            </a:r>
            <a:r>
              <a:rPr lang="en-US" sz="3200" b="1" dirty="0" err="1" smtClean="0"/>
              <a:t>texto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aparecen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más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comandos</a:t>
            </a:r>
            <a:r>
              <a:rPr lang="en-US" sz="3200" b="1" dirty="0" smtClean="0"/>
              <a:t> para </a:t>
            </a:r>
            <a:r>
              <a:rPr lang="en-US" sz="3200" b="1" dirty="0" err="1" smtClean="0"/>
              <a:t>personalizarlo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2816"/>
            <a:ext cx="8402638" cy="4724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3491880" y="1417638"/>
            <a:ext cx="1152128" cy="19393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5744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4" y="266140"/>
            <a:ext cx="8686800" cy="1143000"/>
          </a:xfrm>
        </p:spPr>
        <p:txBody>
          <a:bodyPr/>
          <a:lstStyle/>
          <a:p>
            <a:r>
              <a:rPr lang="en-US" sz="3200" b="1" dirty="0" smtClean="0"/>
              <a:t>“</a:t>
            </a:r>
            <a:r>
              <a:rPr lang="en-US" sz="3200" b="1" dirty="0" err="1" smtClean="0"/>
              <a:t>Doble</a:t>
            </a:r>
            <a:r>
              <a:rPr lang="en-US" sz="3200" b="1" dirty="0" smtClean="0"/>
              <a:t> click” al campo de </a:t>
            </a:r>
            <a:r>
              <a:rPr lang="en-US" sz="3200" b="1" dirty="0" err="1" smtClean="0"/>
              <a:t>texto</a:t>
            </a:r>
            <a:r>
              <a:rPr lang="en-US" sz="3200" b="1" dirty="0" smtClean="0"/>
              <a:t> para </a:t>
            </a:r>
            <a:r>
              <a:rPr lang="en-US" sz="3200" b="1" dirty="0" err="1" smtClean="0"/>
              <a:t>preparar</a:t>
            </a:r>
            <a:r>
              <a:rPr lang="en-US" sz="3200" b="1" dirty="0" smtClean="0"/>
              <a:t> la </a:t>
            </a:r>
            <a:r>
              <a:rPr lang="en-US" sz="3200" b="1" dirty="0" err="1" smtClean="0"/>
              <a:t>información</a:t>
            </a:r>
            <a:r>
              <a:rPr lang="en-US" sz="3200" b="1" dirty="0" smtClean="0"/>
              <a:t> a </a:t>
            </a:r>
            <a:r>
              <a:rPr lang="en-US" sz="3200" b="1" dirty="0" err="1" smtClean="0"/>
              <a:t>nuestro</a:t>
            </a:r>
            <a:r>
              <a:rPr lang="en-US" sz="3200" b="1" dirty="0" smtClean="0"/>
              <a:t> gusto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00200"/>
            <a:ext cx="8511771" cy="4785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3419872" y="1340629"/>
            <a:ext cx="936104" cy="18003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46078" y="4869160"/>
            <a:ext cx="4799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Intente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escribir</a:t>
            </a:r>
            <a:r>
              <a:rPr lang="en-US" sz="2400" b="1" dirty="0" smtClean="0"/>
              <a:t>: ¿</a:t>
            </a:r>
            <a:r>
              <a:rPr lang="en-US" sz="2400" b="1" dirty="0" err="1" smtClean="0"/>
              <a:t>Qué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</a:t>
            </a:r>
            <a:r>
              <a:rPr lang="en-US" sz="2400" b="1" dirty="0" smtClean="0"/>
              <a:t> Prezi?</a:t>
            </a:r>
            <a:endParaRPr lang="en-US" sz="24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788024" y="3863181"/>
            <a:ext cx="288032" cy="12368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7388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/>
              <a:t>Vaya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pasando</a:t>
            </a:r>
            <a:r>
              <a:rPr lang="en-US" sz="3600" b="1" dirty="0" smtClean="0"/>
              <a:t> los “slides”</a:t>
            </a:r>
            <a:br>
              <a:rPr lang="en-US" sz="3600" b="1" dirty="0" smtClean="0"/>
            </a:br>
            <a:r>
              <a:rPr lang="en-US" sz="3600" b="1" dirty="0" smtClean="0"/>
              <a:t>para </a:t>
            </a:r>
            <a:r>
              <a:rPr lang="en-US" sz="3600" b="1" dirty="0" err="1" smtClean="0"/>
              <a:t>continuar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escribiendo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17" y="1948910"/>
            <a:ext cx="7754566" cy="435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054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 </a:t>
            </a:r>
            <a:r>
              <a:rPr lang="en-US" b="1" dirty="0" err="1" smtClean="0"/>
              <a:t>pequeño</a:t>
            </a:r>
            <a:r>
              <a:rPr lang="en-US" b="1" dirty="0" smtClean="0"/>
              <a:t> </a:t>
            </a:r>
            <a:r>
              <a:rPr lang="en-US" b="1" dirty="0" err="1" smtClean="0"/>
              <a:t>ejercicio</a:t>
            </a:r>
            <a:r>
              <a:rPr lang="en-US" b="1" dirty="0" smtClean="0"/>
              <a:t>...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488" y="1916832"/>
            <a:ext cx="8229600" cy="1324743"/>
          </a:xfrm>
        </p:spPr>
        <p:txBody>
          <a:bodyPr/>
          <a:lstStyle/>
          <a:p>
            <a:r>
              <a:rPr lang="en-US" dirty="0" err="1" smtClean="0"/>
              <a:t>Abra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presentación</a:t>
            </a:r>
            <a:r>
              <a:rPr lang="en-US" dirty="0" smtClean="0"/>
              <a:t> </a:t>
            </a:r>
            <a:r>
              <a:rPr lang="en-US" dirty="0" err="1" smtClean="0"/>
              <a:t>nueva</a:t>
            </a:r>
            <a:r>
              <a:rPr lang="en-US" dirty="0" smtClean="0"/>
              <a:t> en Prezi y </a:t>
            </a:r>
            <a:r>
              <a:rPr lang="en-US" dirty="0" err="1" smtClean="0"/>
              <a:t>realice</a:t>
            </a:r>
            <a:r>
              <a:rPr lang="en-US" dirty="0" smtClean="0"/>
              <a:t> el </a:t>
            </a:r>
            <a:r>
              <a:rPr lang="en-US" dirty="0" err="1" smtClean="0"/>
              <a:t>ejercicio</a:t>
            </a:r>
            <a:r>
              <a:rPr lang="en-US" dirty="0" smtClean="0"/>
              <a:t> a </a:t>
            </a:r>
            <a:r>
              <a:rPr lang="en-US" dirty="0" err="1" smtClean="0"/>
              <a:t>continuación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http://files.dobosvszi-hu.webnode.hu/200002615-122381319a/prezi-logo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3810000" cy="2324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1952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US" sz="4000" dirty="0" err="1" smtClean="0"/>
              <a:t>Puede</a:t>
            </a:r>
            <a:r>
              <a:rPr lang="en-US" sz="4000" dirty="0" smtClean="0"/>
              <a:t> </a:t>
            </a:r>
            <a:r>
              <a:rPr lang="en-US" sz="4000" dirty="0" err="1" smtClean="0"/>
              <a:t>descargar</a:t>
            </a:r>
            <a:r>
              <a:rPr lang="en-US" sz="4000" dirty="0" smtClean="0"/>
              <a:t> </a:t>
            </a:r>
            <a:r>
              <a:rPr lang="en-US" sz="4000" dirty="0" err="1" smtClean="0"/>
              <a:t>esta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err="1" smtClean="0"/>
              <a:t>presentación</a:t>
            </a:r>
            <a:r>
              <a:rPr lang="en-US" sz="4000" dirty="0" smtClean="0"/>
              <a:t> y </a:t>
            </a:r>
            <a:r>
              <a:rPr lang="en-US" sz="4000" dirty="0" err="1" smtClean="0"/>
              <a:t>otras</a:t>
            </a:r>
            <a:r>
              <a:rPr lang="en-US" sz="4000" dirty="0" smtClean="0"/>
              <a:t> en…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hlinkClick r:id="rId2"/>
              </a:rPr>
              <a:t>http://profesoresaldia.weebly.com</a:t>
            </a:r>
            <a:r>
              <a:rPr lang="en-US" sz="3600" dirty="0" smtClean="0">
                <a:hlinkClick r:id="rId2"/>
              </a:rPr>
              <a:t>/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1157"/>
            <a:ext cx="7020272" cy="2340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48508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Referencias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US" sz="2000" dirty="0" err="1" smtClean="0"/>
              <a:t>Berbel</a:t>
            </a:r>
            <a:r>
              <a:rPr lang="en-US" sz="2000" dirty="0" smtClean="0"/>
              <a:t>, A. &amp; Elena, M. (2015). </a:t>
            </a:r>
            <a:r>
              <a:rPr lang="en-US" sz="2000" dirty="0" err="1" smtClean="0"/>
              <a:t>Recuperado</a:t>
            </a:r>
            <a:r>
              <a:rPr lang="en-US" sz="2000" dirty="0" smtClean="0"/>
              <a:t> de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://serveis.uab.cat/esid/sites/serveis.uab.cat.esid/files/Manual%20PREZI%20(FINAL%202).</a:t>
            </a:r>
            <a:r>
              <a:rPr lang="en-US" sz="2000" dirty="0" smtClean="0">
                <a:hlinkClick r:id="rId2"/>
              </a:rPr>
              <a:t>pdf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None/>
            </a:pPr>
            <a:r>
              <a:rPr lang="en-US" sz="2000" dirty="0" smtClean="0"/>
              <a:t>Manual de Prezi. (</a:t>
            </a:r>
            <a:r>
              <a:rPr lang="en-US" sz="2000" dirty="0" err="1" smtClean="0"/>
              <a:t>s.f.</a:t>
            </a:r>
            <a:r>
              <a:rPr lang="en-US" sz="2000" dirty="0" smtClean="0"/>
              <a:t>) </a:t>
            </a:r>
            <a:r>
              <a:rPr lang="es-ES" sz="2000" dirty="0"/>
              <a:t>Instituto Latinoamericano de la Comunicación Educativa, </a:t>
            </a:r>
            <a:r>
              <a:rPr lang="es-ES" sz="2000" dirty="0" smtClean="0"/>
              <a:t>ILCE. [Archivo PDF]. Recuperado de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red.ilce.edu.mx/sitios/old_proyectos_colaborativos/mexico/Manual%20de%20Prezi.pdf</a:t>
            </a:r>
            <a:r>
              <a:rPr lang="en-US" sz="2000" dirty="0" smtClean="0"/>
              <a:t> </a:t>
            </a:r>
          </a:p>
          <a:p>
            <a:pPr marL="457200" indent="-457200">
              <a:buNone/>
            </a:pPr>
            <a:endParaRPr lang="en-US" sz="2000" dirty="0"/>
          </a:p>
          <a:p>
            <a:pPr marL="457200" indent="-45720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93174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sz="4400" b="1" dirty="0" err="1" smtClean="0"/>
              <a:t>Objetivos</a:t>
            </a:r>
            <a:r>
              <a:rPr lang="en-US" sz="4400" b="1" dirty="0" smtClean="0"/>
              <a:t> </a:t>
            </a:r>
            <a:endParaRPr lang="en-US" sz="4400" b="1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r>
              <a:rPr lang="en-US" dirty="0" err="1" smtClean="0"/>
              <a:t>Presentar</a:t>
            </a:r>
            <a:r>
              <a:rPr lang="en-US" dirty="0" smtClean="0"/>
              <a:t> la </a:t>
            </a:r>
            <a:r>
              <a:rPr lang="en-US" dirty="0" err="1" smtClean="0"/>
              <a:t>aplicación</a:t>
            </a:r>
            <a:r>
              <a:rPr lang="en-US" dirty="0" smtClean="0"/>
              <a:t> Prezi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alternativa</a:t>
            </a:r>
            <a:r>
              <a:rPr lang="en-US" dirty="0" smtClean="0"/>
              <a:t> para la </a:t>
            </a:r>
            <a:r>
              <a:rPr lang="en-US" dirty="0" err="1" smtClean="0"/>
              <a:t>creación</a:t>
            </a:r>
            <a:r>
              <a:rPr lang="en-US" dirty="0" smtClean="0"/>
              <a:t> de </a:t>
            </a:r>
            <a:r>
              <a:rPr lang="en-US" dirty="0" err="1" smtClean="0"/>
              <a:t>presentaciones</a:t>
            </a:r>
            <a:r>
              <a:rPr lang="en-US" dirty="0" smtClean="0"/>
              <a:t> en </a:t>
            </a:r>
            <a:r>
              <a:rPr lang="en-US" dirty="0" err="1" smtClean="0"/>
              <a:t>línea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Realizar</a:t>
            </a:r>
            <a:r>
              <a:rPr lang="en-US" dirty="0" smtClean="0"/>
              <a:t> un </a:t>
            </a:r>
            <a:r>
              <a:rPr lang="en-US" dirty="0" err="1" smtClean="0"/>
              <a:t>pequeño</a:t>
            </a:r>
            <a:r>
              <a:rPr lang="en-US" dirty="0" smtClean="0"/>
              <a:t> </a:t>
            </a:r>
            <a:r>
              <a:rPr lang="en-US" dirty="0" err="1" smtClean="0"/>
              <a:t>ejercicio</a:t>
            </a:r>
            <a:r>
              <a:rPr lang="en-US" dirty="0" smtClean="0"/>
              <a:t> o </a:t>
            </a:r>
            <a:r>
              <a:rPr lang="en-US" dirty="0" err="1" smtClean="0"/>
              <a:t>presentación</a:t>
            </a:r>
            <a:r>
              <a:rPr lang="en-US" dirty="0" smtClean="0"/>
              <a:t> en Prezi.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¿</a:t>
            </a:r>
            <a:r>
              <a:rPr lang="en-US" sz="4400" b="1" dirty="0" err="1" smtClean="0"/>
              <a:t>Qué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es</a:t>
            </a:r>
            <a:r>
              <a:rPr lang="en-US" sz="4400" b="1" dirty="0" smtClean="0"/>
              <a:t> Prezi?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err="1" smtClean="0"/>
              <a:t>Dejemos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Prezi </a:t>
            </a:r>
            <a:r>
              <a:rPr lang="en-US" sz="3600" dirty="0" err="1" smtClean="0"/>
              <a:t>mismo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se </a:t>
            </a:r>
            <a:r>
              <a:rPr lang="en-US" sz="3600" dirty="0" err="1" smtClean="0"/>
              <a:t>presente</a:t>
            </a:r>
            <a:r>
              <a:rPr lang="en-US" sz="3600" dirty="0" smtClean="0"/>
              <a:t>…</a:t>
            </a:r>
          </a:p>
          <a:p>
            <a:pPr algn="ctr"/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>
                <a:hlinkClick r:id="rId2"/>
              </a:rPr>
              <a:t>https://prezi.com/rqiwwm154z8q/que-es-para-que-sirve-y-como-se-utiliza-prezi/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67615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2004462"/>
          </a:xfrm>
        </p:spPr>
        <p:txBody>
          <a:bodyPr/>
          <a:lstStyle/>
          <a:p>
            <a:r>
              <a:rPr lang="en-US" sz="3600" dirty="0" err="1" smtClean="0"/>
              <a:t>Acceda</a:t>
            </a:r>
            <a:r>
              <a:rPr lang="en-US" sz="3600" dirty="0" smtClean="0"/>
              <a:t> a: </a:t>
            </a:r>
          </a:p>
          <a:p>
            <a:pPr indent="0">
              <a:buNone/>
            </a:pPr>
            <a:r>
              <a:rPr lang="en-US" sz="3600" dirty="0" smtClean="0">
                <a:hlinkClick r:id="rId2"/>
              </a:rPr>
              <a:t>https://prezi.com/prezi-for-education</a:t>
            </a:r>
            <a:r>
              <a:rPr lang="en-US" sz="3600" dirty="0" smtClean="0">
                <a:hlinkClick r:id="rId2"/>
              </a:rPr>
              <a:t>/</a:t>
            </a:r>
            <a:r>
              <a:rPr lang="en-US" sz="3600" dirty="0" smtClean="0"/>
              <a:t>  </a:t>
            </a:r>
            <a:endParaRPr lang="en-US" sz="3600" dirty="0" smtClean="0"/>
          </a:p>
          <a:p>
            <a:r>
              <a:rPr lang="en-US" sz="3600" dirty="0" err="1" smtClean="0"/>
              <a:t>Haga</a:t>
            </a:r>
            <a:r>
              <a:rPr lang="en-US" sz="3600" dirty="0" smtClean="0"/>
              <a:t> “click” en “Get Started”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31357"/>
            <a:ext cx="6805303" cy="3826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7146491" y="2802211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372200" y="2636912"/>
            <a:ext cx="774291" cy="4180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4809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99" y="480850"/>
            <a:ext cx="8229600" cy="60466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Click – en “Continue free”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1" y="1700807"/>
            <a:ext cx="8848558" cy="4974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6851957" y="3429000"/>
            <a:ext cx="1008112" cy="1008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716016" y="1085514"/>
            <a:ext cx="2135941" cy="25595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561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1600201"/>
            <a:ext cx="8229600" cy="1108720"/>
          </a:xfrm>
        </p:spPr>
        <p:txBody>
          <a:bodyPr/>
          <a:lstStyle/>
          <a:p>
            <a:r>
              <a:rPr lang="en-US" dirty="0" smtClean="0"/>
              <a:t>Cree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cuenta</a:t>
            </a:r>
            <a:r>
              <a:rPr lang="en-US" dirty="0" smtClean="0"/>
              <a:t> </a:t>
            </a:r>
            <a:r>
              <a:rPr lang="en-US" dirty="0" err="1" smtClean="0"/>
              <a:t>completando</a:t>
            </a:r>
            <a:r>
              <a:rPr lang="en-US" dirty="0" smtClean="0"/>
              <a:t> </a:t>
            </a:r>
            <a:r>
              <a:rPr lang="en-US" dirty="0" smtClean="0"/>
              <a:t>la </a:t>
            </a:r>
            <a:r>
              <a:rPr lang="en-US" dirty="0" err="1" smtClean="0"/>
              <a:t>infirmación</a:t>
            </a:r>
            <a:r>
              <a:rPr lang="en-US" dirty="0" smtClean="0"/>
              <a:t> </a:t>
            </a:r>
            <a:r>
              <a:rPr lang="en-US" dirty="0" err="1" smtClean="0"/>
              <a:t>requerida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08921"/>
            <a:ext cx="7020272" cy="3946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48818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1180727"/>
          </a:xfrm>
        </p:spPr>
        <p:txBody>
          <a:bodyPr/>
          <a:lstStyle/>
          <a:p>
            <a:r>
              <a:rPr lang="en-US" dirty="0" smtClean="0"/>
              <a:t>¡</a:t>
            </a:r>
            <a:r>
              <a:rPr lang="en-US" dirty="0" err="1" smtClean="0"/>
              <a:t>Bienvenido</a:t>
            </a:r>
            <a:r>
              <a:rPr lang="en-US" dirty="0" smtClean="0"/>
              <a:t>!</a:t>
            </a:r>
          </a:p>
          <a:p>
            <a:r>
              <a:rPr lang="en-US" dirty="0" smtClean="0"/>
              <a:t>“Get started”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780928"/>
            <a:ext cx="6962478" cy="3914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2591146" y="2703809"/>
            <a:ext cx="1836838" cy="28134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3864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792088"/>
          </a:xfrm>
        </p:spPr>
        <p:txBody>
          <a:bodyPr/>
          <a:lstStyle/>
          <a:p>
            <a:r>
              <a:rPr lang="en-US" b="1" dirty="0" smtClean="0"/>
              <a:t>“Create new Prezi”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132856"/>
            <a:ext cx="8119789" cy="4565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2627784" y="1988840"/>
            <a:ext cx="288032" cy="25202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86769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274638"/>
            <a:ext cx="8670221" cy="1143000"/>
          </a:xfrm>
        </p:spPr>
        <p:txBody>
          <a:bodyPr/>
          <a:lstStyle/>
          <a:p>
            <a:r>
              <a:rPr lang="en-US" b="1" dirty="0" err="1" smtClean="0"/>
              <a:t>seleccionamos</a:t>
            </a:r>
            <a:r>
              <a:rPr lang="en-US" b="1" dirty="0" smtClean="0"/>
              <a:t> </a:t>
            </a:r>
            <a:r>
              <a:rPr lang="en-US" b="1" dirty="0"/>
              <a:t>el </a:t>
            </a:r>
            <a:r>
              <a:rPr lang="en-US" b="1" dirty="0" smtClean="0"/>
              <a:t>Template </a:t>
            </a:r>
            <a:r>
              <a:rPr lang="en-US" b="1" dirty="0" err="1" smtClean="0"/>
              <a:t>dando</a:t>
            </a:r>
            <a:r>
              <a:rPr lang="en-US" b="1" dirty="0" smtClean="0"/>
              <a:t> “click” </a:t>
            </a:r>
            <a:r>
              <a:rPr lang="en-US" b="1" dirty="0"/>
              <a:t>en “Use template</a:t>
            </a:r>
            <a:r>
              <a:rPr lang="en-US" b="1" dirty="0" smtClean="0"/>
              <a:t>”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66" y="1772816"/>
            <a:ext cx="8555467" cy="4810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5868144" y="1417638"/>
            <a:ext cx="504056" cy="42436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1111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8335</TotalTime>
  <Words>258</Words>
  <Application>Microsoft Office PowerPoint</Application>
  <PresentationFormat>On-screen Show (4:3)</PresentationFormat>
  <Paragraphs>42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Arabic Typesetting</vt:lpstr>
      <vt:lpstr>Arial</vt:lpstr>
      <vt:lpstr>Broadway</vt:lpstr>
      <vt:lpstr>Calibri</vt:lpstr>
      <vt:lpstr>Pristina</vt:lpstr>
      <vt:lpstr>Segoe Print</vt:lpstr>
      <vt:lpstr>Diseño predeterminado</vt:lpstr>
      <vt:lpstr>Creación de presentaciones con Prezi</vt:lpstr>
      <vt:lpstr>Objetivos </vt:lpstr>
      <vt:lpstr>¿Qué es Prezi?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seleccionamos el Template dando “click” en “Use template”</vt:lpstr>
      <vt:lpstr>Herramientas de trabajo</vt:lpstr>
      <vt:lpstr>PowerPoint Presentation</vt:lpstr>
      <vt:lpstr>Para añadir información seleccionamos los “slides” en el orden que aparecen</vt:lpstr>
      <vt:lpstr>Al tocar el campo de texto aparecen más comandos para personalizarlo</vt:lpstr>
      <vt:lpstr>“Doble click” al campo de texto para preparar la información a nuestro gusto</vt:lpstr>
      <vt:lpstr>Vaya pasando los “slides” para continuar escribiendo.</vt:lpstr>
      <vt:lpstr>Un pequeño ejercicio...</vt:lpstr>
      <vt:lpstr>Puede descargar esta presentación y otras en…</vt:lpstr>
      <vt:lpstr>Referencias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Elsie J Soriano Ruiz</cp:lastModifiedBy>
  <cp:revision>701</cp:revision>
  <dcterms:created xsi:type="dcterms:W3CDTF">2010-05-23T14:28:12Z</dcterms:created>
  <dcterms:modified xsi:type="dcterms:W3CDTF">2016-04-05T22:05:58Z</dcterms:modified>
</cp:coreProperties>
</file>